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Lst>
  <p:sldSz cx="9144000" cy="6858000" type="letter"/>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91" d="100"/>
          <a:sy n="91" d="100"/>
        </p:scale>
        <p:origin x="-1392" y="-11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644B6E9-D408-40A3-8A0A-FE269A27C09F}" type="datetimeFigureOut">
              <a:rPr lang="en-IN" smtClean="0"/>
              <a:pPr/>
              <a:t>24-11-2017</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D777A2-C08B-44CD-B0CC-0677258CF74A}" type="slidenum">
              <a:rPr lang="en-IN" smtClean="0"/>
              <a:pPr/>
              <a:t>‹#›</a:t>
            </a:fld>
            <a:endParaRPr lang="en-IN"/>
          </a:p>
        </p:txBody>
      </p:sp>
    </p:spTree>
    <p:extLst>
      <p:ext uri="{BB962C8B-B14F-4D97-AF65-F5344CB8AC3E}">
        <p14:creationId xmlns="" xmlns:p14="http://schemas.microsoft.com/office/powerpoint/2010/main" val="274380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644B6E9-D408-40A3-8A0A-FE269A27C09F}" type="datetimeFigureOut">
              <a:rPr lang="en-IN" smtClean="0"/>
              <a:pPr/>
              <a:t>24-11-2017</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D777A2-C08B-44CD-B0CC-0677258CF74A}" type="slidenum">
              <a:rPr lang="en-IN" smtClean="0"/>
              <a:pPr/>
              <a:t>‹#›</a:t>
            </a:fld>
            <a:endParaRPr lang="en-IN"/>
          </a:p>
        </p:txBody>
      </p:sp>
    </p:spTree>
    <p:extLst>
      <p:ext uri="{BB962C8B-B14F-4D97-AF65-F5344CB8AC3E}">
        <p14:creationId xmlns="" xmlns:p14="http://schemas.microsoft.com/office/powerpoint/2010/main" val="444018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644B6E9-D408-40A3-8A0A-FE269A27C09F}" type="datetimeFigureOut">
              <a:rPr lang="en-IN" smtClean="0"/>
              <a:pPr/>
              <a:t>24-11-2017</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D777A2-C08B-44CD-B0CC-0677258CF74A}" type="slidenum">
              <a:rPr lang="en-IN" smtClean="0"/>
              <a:pPr/>
              <a:t>‹#›</a:t>
            </a:fld>
            <a:endParaRPr lang="en-IN"/>
          </a:p>
        </p:txBody>
      </p:sp>
    </p:spTree>
    <p:extLst>
      <p:ext uri="{BB962C8B-B14F-4D97-AF65-F5344CB8AC3E}">
        <p14:creationId xmlns="" xmlns:p14="http://schemas.microsoft.com/office/powerpoint/2010/main" val="1079327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644B6E9-D408-40A3-8A0A-FE269A27C09F}" type="datetimeFigureOut">
              <a:rPr lang="en-IN" smtClean="0"/>
              <a:pPr/>
              <a:t>24-11-2017</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D777A2-C08B-44CD-B0CC-0677258CF74A}" type="slidenum">
              <a:rPr lang="en-IN" smtClean="0"/>
              <a:pPr/>
              <a:t>‹#›</a:t>
            </a:fld>
            <a:endParaRPr lang="en-IN"/>
          </a:p>
        </p:txBody>
      </p:sp>
    </p:spTree>
    <p:extLst>
      <p:ext uri="{BB962C8B-B14F-4D97-AF65-F5344CB8AC3E}">
        <p14:creationId xmlns="" xmlns:p14="http://schemas.microsoft.com/office/powerpoint/2010/main" val="37149289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644B6E9-D408-40A3-8A0A-FE269A27C09F}" type="datetimeFigureOut">
              <a:rPr lang="en-IN" smtClean="0"/>
              <a:pPr/>
              <a:t>24-11-2017</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D777A2-C08B-44CD-B0CC-0677258CF74A}" type="slidenum">
              <a:rPr lang="en-IN" smtClean="0"/>
              <a:pPr/>
              <a:t>‹#›</a:t>
            </a:fld>
            <a:endParaRPr lang="en-IN"/>
          </a:p>
        </p:txBody>
      </p:sp>
    </p:spTree>
    <p:extLst>
      <p:ext uri="{BB962C8B-B14F-4D97-AF65-F5344CB8AC3E}">
        <p14:creationId xmlns="" xmlns:p14="http://schemas.microsoft.com/office/powerpoint/2010/main" val="3139083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644B6E9-D408-40A3-8A0A-FE269A27C09F}" type="datetimeFigureOut">
              <a:rPr lang="en-IN" smtClean="0"/>
              <a:pPr/>
              <a:t>24-11-2017</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CD777A2-C08B-44CD-B0CC-0677258CF74A}" type="slidenum">
              <a:rPr lang="en-IN" smtClean="0"/>
              <a:pPr/>
              <a:t>‹#›</a:t>
            </a:fld>
            <a:endParaRPr lang="en-IN"/>
          </a:p>
        </p:txBody>
      </p:sp>
    </p:spTree>
    <p:extLst>
      <p:ext uri="{BB962C8B-B14F-4D97-AF65-F5344CB8AC3E}">
        <p14:creationId xmlns="" xmlns:p14="http://schemas.microsoft.com/office/powerpoint/2010/main" val="1301360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644B6E9-D408-40A3-8A0A-FE269A27C09F}" type="datetimeFigureOut">
              <a:rPr lang="en-IN" smtClean="0"/>
              <a:pPr/>
              <a:t>24-11-2017</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CD777A2-C08B-44CD-B0CC-0677258CF74A}" type="slidenum">
              <a:rPr lang="en-IN" smtClean="0"/>
              <a:pPr/>
              <a:t>‹#›</a:t>
            </a:fld>
            <a:endParaRPr lang="en-IN"/>
          </a:p>
        </p:txBody>
      </p:sp>
    </p:spTree>
    <p:extLst>
      <p:ext uri="{BB962C8B-B14F-4D97-AF65-F5344CB8AC3E}">
        <p14:creationId xmlns="" xmlns:p14="http://schemas.microsoft.com/office/powerpoint/2010/main" val="36364414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644B6E9-D408-40A3-8A0A-FE269A27C09F}" type="datetimeFigureOut">
              <a:rPr lang="en-IN" smtClean="0"/>
              <a:pPr/>
              <a:t>24-11-2017</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CD777A2-C08B-44CD-B0CC-0677258CF74A}" type="slidenum">
              <a:rPr lang="en-IN" smtClean="0"/>
              <a:pPr/>
              <a:t>‹#›</a:t>
            </a:fld>
            <a:endParaRPr lang="en-IN"/>
          </a:p>
        </p:txBody>
      </p:sp>
    </p:spTree>
    <p:extLst>
      <p:ext uri="{BB962C8B-B14F-4D97-AF65-F5344CB8AC3E}">
        <p14:creationId xmlns="" xmlns:p14="http://schemas.microsoft.com/office/powerpoint/2010/main" val="877435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44B6E9-D408-40A3-8A0A-FE269A27C09F}" type="datetimeFigureOut">
              <a:rPr lang="en-IN" smtClean="0"/>
              <a:pPr/>
              <a:t>24-11-2017</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5CD777A2-C08B-44CD-B0CC-0677258CF74A}" type="slidenum">
              <a:rPr lang="en-IN" smtClean="0"/>
              <a:pPr/>
              <a:t>‹#›</a:t>
            </a:fld>
            <a:endParaRPr lang="en-IN"/>
          </a:p>
        </p:txBody>
      </p:sp>
    </p:spTree>
    <p:extLst>
      <p:ext uri="{BB962C8B-B14F-4D97-AF65-F5344CB8AC3E}">
        <p14:creationId xmlns="" xmlns:p14="http://schemas.microsoft.com/office/powerpoint/2010/main" val="1734078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44B6E9-D408-40A3-8A0A-FE269A27C09F}" type="datetimeFigureOut">
              <a:rPr lang="en-IN" smtClean="0"/>
              <a:pPr/>
              <a:t>24-11-2017</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CD777A2-C08B-44CD-B0CC-0677258CF74A}" type="slidenum">
              <a:rPr lang="en-IN" smtClean="0"/>
              <a:pPr/>
              <a:t>‹#›</a:t>
            </a:fld>
            <a:endParaRPr lang="en-IN"/>
          </a:p>
        </p:txBody>
      </p:sp>
    </p:spTree>
    <p:extLst>
      <p:ext uri="{BB962C8B-B14F-4D97-AF65-F5344CB8AC3E}">
        <p14:creationId xmlns="" xmlns:p14="http://schemas.microsoft.com/office/powerpoint/2010/main" val="1667335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44B6E9-D408-40A3-8A0A-FE269A27C09F}" type="datetimeFigureOut">
              <a:rPr lang="en-IN" smtClean="0"/>
              <a:pPr/>
              <a:t>24-11-2017</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CD777A2-C08B-44CD-B0CC-0677258CF74A}" type="slidenum">
              <a:rPr lang="en-IN" smtClean="0"/>
              <a:pPr/>
              <a:t>‹#›</a:t>
            </a:fld>
            <a:endParaRPr lang="en-IN"/>
          </a:p>
        </p:txBody>
      </p:sp>
    </p:spTree>
    <p:extLst>
      <p:ext uri="{BB962C8B-B14F-4D97-AF65-F5344CB8AC3E}">
        <p14:creationId xmlns="" xmlns:p14="http://schemas.microsoft.com/office/powerpoint/2010/main" val="2264513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44B6E9-D408-40A3-8A0A-FE269A27C09F}" type="datetimeFigureOut">
              <a:rPr lang="en-IN" smtClean="0"/>
              <a:pPr/>
              <a:t>24-11-2017</a:t>
            </a:fld>
            <a:endParaRPr lang="en-IN"/>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D777A2-C08B-44CD-B0CC-0677258CF74A}" type="slidenum">
              <a:rPr lang="en-IN" smtClean="0"/>
              <a:pPr/>
              <a:t>‹#›</a:t>
            </a:fld>
            <a:endParaRPr lang="en-IN"/>
          </a:p>
        </p:txBody>
      </p:sp>
    </p:spTree>
    <p:extLst>
      <p:ext uri="{BB962C8B-B14F-4D97-AF65-F5344CB8AC3E}">
        <p14:creationId xmlns="" xmlns:p14="http://schemas.microsoft.com/office/powerpoint/2010/main" val="18844505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0"/>
            <a:ext cx="9144000" cy="6858000"/>
          </a:xfrm>
          <a:prstGeom prst="rect">
            <a:avLst/>
          </a:prstGeom>
          <a:solidFill>
            <a:schemeClr val="accent1">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Rectangle 3"/>
          <p:cNvSpPr/>
          <p:nvPr/>
        </p:nvSpPr>
        <p:spPr>
          <a:xfrm>
            <a:off x="240092" y="114301"/>
            <a:ext cx="4314423" cy="66213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 name="Rectangle 4"/>
          <p:cNvSpPr/>
          <p:nvPr/>
        </p:nvSpPr>
        <p:spPr>
          <a:xfrm>
            <a:off x="4648199" y="114301"/>
            <a:ext cx="4314423" cy="6621351"/>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smtClean="0"/>
          </a:p>
          <a:p>
            <a:pPr algn="ctr"/>
            <a:endParaRPr lang="en-IN" dirty="0"/>
          </a:p>
          <a:p>
            <a:pPr algn="ctr"/>
            <a:endParaRPr lang="en-IN" dirty="0" smtClean="0"/>
          </a:p>
          <a:p>
            <a:pPr algn="ctr"/>
            <a:endParaRPr lang="en-IN" dirty="0"/>
          </a:p>
          <a:p>
            <a:pPr algn="ctr"/>
            <a:endParaRPr lang="en-IN" dirty="0" smtClean="0"/>
          </a:p>
          <a:p>
            <a:pPr algn="ctr"/>
            <a:endParaRPr lang="en-IN" dirty="0"/>
          </a:p>
          <a:p>
            <a:pPr algn="ctr"/>
            <a:endParaRPr lang="en-IN" dirty="0" smtClean="0"/>
          </a:p>
          <a:p>
            <a:pPr algn="ctr"/>
            <a:endParaRPr lang="en-IN" dirty="0"/>
          </a:p>
          <a:p>
            <a:pPr algn="ctr"/>
            <a:endParaRPr lang="en-IN" dirty="0" smtClean="0"/>
          </a:p>
          <a:p>
            <a:pPr algn="ctr"/>
            <a:endParaRPr lang="en-IN" dirty="0"/>
          </a:p>
          <a:p>
            <a:pPr algn="ctr"/>
            <a:endParaRPr lang="en-IN" dirty="0" smtClean="0"/>
          </a:p>
          <a:p>
            <a:pPr algn="ctr"/>
            <a:endParaRPr lang="en-IN" dirty="0"/>
          </a:p>
        </p:txBody>
      </p:sp>
      <p:sp>
        <p:nvSpPr>
          <p:cNvPr id="6" name="Rounded Rectangle 5"/>
          <p:cNvSpPr/>
          <p:nvPr/>
        </p:nvSpPr>
        <p:spPr>
          <a:xfrm>
            <a:off x="4706913" y="200025"/>
            <a:ext cx="4162025" cy="13859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smtClean="0"/>
          </a:p>
          <a:p>
            <a:pPr algn="ctr"/>
            <a:r>
              <a:rPr lang="en-IN" sz="2000" b="1" dirty="0" smtClean="0"/>
              <a:t>TEQIP –III Sponsored One Day Workshop On </a:t>
            </a:r>
          </a:p>
          <a:p>
            <a:pPr algn="ctr"/>
            <a:r>
              <a:rPr lang="en-IN" sz="2000" b="1" dirty="0" smtClean="0"/>
              <a:t>Professional Skills</a:t>
            </a:r>
          </a:p>
          <a:p>
            <a:pPr algn="ctr"/>
            <a:endParaRPr lang="en-IN" b="1" dirty="0" smtClean="0"/>
          </a:p>
          <a:p>
            <a:pPr algn="ctr"/>
            <a:r>
              <a:rPr lang="en-IN" dirty="0" smtClean="0"/>
              <a:t>26</a:t>
            </a:r>
            <a:r>
              <a:rPr lang="en-IN" baseline="30000" dirty="0" smtClean="0"/>
              <a:t>th</a:t>
            </a:r>
            <a:r>
              <a:rPr lang="en-IN" dirty="0" smtClean="0"/>
              <a:t>  </a:t>
            </a:r>
            <a:r>
              <a:rPr lang="en-IN" dirty="0" smtClean="0"/>
              <a:t>Nov 2017</a:t>
            </a:r>
          </a:p>
          <a:p>
            <a:pPr algn="ctr"/>
            <a:endParaRPr lang="en-IN" dirty="0"/>
          </a:p>
        </p:txBody>
      </p:sp>
      <p:pic>
        <p:nvPicPr>
          <p:cNvPr id="9" name="Picture 8"/>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4648200" y="1669947"/>
            <a:ext cx="4314422" cy="2780261"/>
          </a:xfrm>
          <a:prstGeom prst="rect">
            <a:avLst/>
          </a:prstGeom>
        </p:spPr>
      </p:pic>
      <p:sp>
        <p:nvSpPr>
          <p:cNvPr id="10" name="Rectangle 9"/>
          <p:cNvSpPr/>
          <p:nvPr/>
        </p:nvSpPr>
        <p:spPr>
          <a:xfrm>
            <a:off x="4687863" y="4498428"/>
            <a:ext cx="4246184" cy="17282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i="1" dirty="0" smtClean="0"/>
              <a:t>Organized </a:t>
            </a:r>
            <a:r>
              <a:rPr lang="en-IN" b="1" i="1" dirty="0"/>
              <a:t>by </a:t>
            </a:r>
            <a:endParaRPr lang="en-IN" dirty="0"/>
          </a:p>
          <a:p>
            <a:pPr algn="ctr"/>
            <a:r>
              <a:rPr lang="en-IN" sz="1400" b="1" dirty="0" smtClean="0"/>
              <a:t>Department of Computer Science and  Engineering </a:t>
            </a:r>
            <a:endParaRPr lang="en-IN" sz="1400" dirty="0"/>
          </a:p>
          <a:p>
            <a:pPr algn="ctr"/>
            <a:r>
              <a:rPr lang="en-IN" b="1" dirty="0" smtClean="0"/>
              <a:t>Veer </a:t>
            </a:r>
            <a:r>
              <a:rPr lang="en-IN" b="1" dirty="0" err="1" smtClean="0"/>
              <a:t>Surendra</a:t>
            </a:r>
            <a:r>
              <a:rPr lang="en-IN" b="1" dirty="0" smtClean="0"/>
              <a:t> Sai University of Technology</a:t>
            </a:r>
          </a:p>
          <a:p>
            <a:pPr algn="ctr"/>
            <a:r>
              <a:rPr lang="en-IN" sz="1400" b="1" i="1" dirty="0" smtClean="0"/>
              <a:t>Contact</a:t>
            </a:r>
            <a:endParaRPr lang="en-IN" sz="1400" b="1" i="1" dirty="0"/>
          </a:p>
          <a:p>
            <a:pPr algn="ctr"/>
            <a:r>
              <a:rPr lang="en-IN" sz="1400" b="1" dirty="0" err="1" smtClean="0"/>
              <a:t>Dr.</a:t>
            </a:r>
            <a:r>
              <a:rPr lang="en-IN" sz="1400" b="1" dirty="0" smtClean="0"/>
              <a:t> Rakesh </a:t>
            </a:r>
            <a:r>
              <a:rPr lang="en-IN" sz="1400" b="1" dirty="0" err="1" smtClean="0"/>
              <a:t>Mohanty</a:t>
            </a:r>
            <a:r>
              <a:rPr lang="en-IN" sz="1400" b="1" dirty="0" smtClean="0"/>
              <a:t>, HOD, CSE</a:t>
            </a:r>
          </a:p>
          <a:p>
            <a:pPr algn="ctr"/>
            <a:r>
              <a:rPr lang="en-IN" sz="1400" b="1" dirty="0" err="1" smtClean="0"/>
              <a:t>Dr.</a:t>
            </a:r>
            <a:r>
              <a:rPr lang="en-IN" sz="1400" b="1" dirty="0" smtClean="0"/>
              <a:t> Santosh Kumar Majhi, Convener </a:t>
            </a:r>
          </a:p>
          <a:p>
            <a:pPr algn="ctr"/>
            <a:r>
              <a:rPr lang="en-IN" sz="1400" b="1" dirty="0" smtClean="0"/>
              <a:t>Mr. </a:t>
            </a:r>
            <a:r>
              <a:rPr lang="en-IN" sz="1400" b="1" dirty="0" err="1" smtClean="0"/>
              <a:t>Sujaya</a:t>
            </a:r>
            <a:r>
              <a:rPr lang="en-IN" sz="1400" b="1" dirty="0" smtClean="0"/>
              <a:t> Kumar </a:t>
            </a:r>
            <a:r>
              <a:rPr lang="en-IN" sz="1400" b="1" dirty="0" err="1" smtClean="0"/>
              <a:t>Sathua</a:t>
            </a:r>
            <a:r>
              <a:rPr lang="en-IN" sz="1400" b="1" dirty="0" smtClean="0"/>
              <a:t>, Convener</a:t>
            </a:r>
            <a:endParaRPr lang="en-IN" sz="1400" dirty="0"/>
          </a:p>
        </p:txBody>
      </p:sp>
      <p:sp>
        <p:nvSpPr>
          <p:cNvPr id="11" name="Rectangle 10"/>
          <p:cNvSpPr/>
          <p:nvPr/>
        </p:nvSpPr>
        <p:spPr>
          <a:xfrm>
            <a:off x="4706913" y="6429375"/>
            <a:ext cx="4227134" cy="2491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Website: www.vssut.ac.in</a:t>
            </a:r>
            <a:endParaRPr lang="en-IN" dirty="0"/>
          </a:p>
        </p:txBody>
      </p:sp>
      <p:sp>
        <p:nvSpPr>
          <p:cNvPr id="12" name="Rectangle 11"/>
          <p:cNvSpPr/>
          <p:nvPr/>
        </p:nvSpPr>
        <p:spPr>
          <a:xfrm>
            <a:off x="257175" y="200025"/>
            <a:ext cx="4278290" cy="285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N" dirty="0" smtClean="0"/>
              <a:t>About the Department</a:t>
            </a:r>
            <a:endParaRPr lang="en-IN" dirty="0"/>
          </a:p>
        </p:txBody>
      </p:sp>
      <p:sp>
        <p:nvSpPr>
          <p:cNvPr id="13" name="TextBox 12"/>
          <p:cNvSpPr txBox="1"/>
          <p:nvPr/>
        </p:nvSpPr>
        <p:spPr>
          <a:xfrm>
            <a:off x="276225" y="504825"/>
            <a:ext cx="4278290" cy="2800767"/>
          </a:xfrm>
          <a:prstGeom prst="rect">
            <a:avLst/>
          </a:prstGeom>
          <a:noFill/>
        </p:spPr>
        <p:txBody>
          <a:bodyPr wrap="square" rtlCol="0">
            <a:spAutoFit/>
          </a:bodyPr>
          <a:lstStyle/>
          <a:p>
            <a:pPr algn="just"/>
            <a:r>
              <a:rPr lang="en-IN" sz="1100" dirty="0" smtClean="0"/>
              <a:t>The </a:t>
            </a:r>
            <a:r>
              <a:rPr lang="en-IN" sz="1100" dirty="0"/>
              <a:t>Department of Computer Science and Engineering, Veer </a:t>
            </a:r>
            <a:r>
              <a:rPr lang="en-IN" sz="1100" dirty="0" err="1"/>
              <a:t>Surendra</a:t>
            </a:r>
            <a:r>
              <a:rPr lang="en-IN" sz="1100" dirty="0"/>
              <a:t> Sai University of Technology (Formerly University College of Engineering: </a:t>
            </a:r>
            <a:r>
              <a:rPr lang="en-IN" sz="1100" dirty="0" err="1"/>
              <a:t>Burla</a:t>
            </a:r>
            <a:r>
              <a:rPr lang="en-IN" sz="1100" dirty="0"/>
              <a:t>, Estd-1956), was established in 1994 and at present offers the following four years undergraduate programmes, two years Master Degree programmes and Doctoral </a:t>
            </a:r>
            <a:r>
              <a:rPr lang="en-IN" sz="1100" dirty="0" smtClean="0"/>
              <a:t>Degree. It </a:t>
            </a:r>
            <a:r>
              <a:rPr lang="en-IN" sz="1100" dirty="0"/>
              <a:t>has produced high quality technocrats for the last few decades to cater to the needs of hardware and software industry, R&amp;D organizations, and academic Institutions. The department has been accredited for 3 years since </a:t>
            </a:r>
            <a:r>
              <a:rPr lang="en-IN" sz="1100" dirty="0" smtClean="0"/>
              <a:t>2016 </a:t>
            </a:r>
            <a:r>
              <a:rPr lang="en-IN" sz="1100" dirty="0"/>
              <a:t>by </a:t>
            </a:r>
            <a:r>
              <a:rPr lang="en-IN" sz="1100" dirty="0" smtClean="0"/>
              <a:t>NBA. The </a:t>
            </a:r>
            <a:r>
              <a:rPr lang="en-IN" sz="1100" dirty="0"/>
              <a:t>syllabi of the Department are updated with many advanced courses to enable students to keep themselves at par with the cutting edge-technology. The teaching in the department emphasizes on fundamental principles, development of creative thinking and the analytical ability to solve real life problems. The Department also encourages its students to engage in extra-curricular and co-curricular activities, personality development, developing team spirit, and developing organizational skills.</a:t>
            </a:r>
          </a:p>
        </p:txBody>
      </p:sp>
      <p:sp>
        <p:nvSpPr>
          <p:cNvPr id="16" name="Rectangle 15"/>
          <p:cNvSpPr/>
          <p:nvPr/>
        </p:nvSpPr>
        <p:spPr>
          <a:xfrm>
            <a:off x="257175" y="3486150"/>
            <a:ext cx="4278290" cy="285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N" dirty="0" smtClean="0"/>
              <a:t>About the Institute</a:t>
            </a:r>
            <a:endParaRPr lang="en-IN" dirty="0"/>
          </a:p>
        </p:txBody>
      </p:sp>
      <p:sp>
        <p:nvSpPr>
          <p:cNvPr id="17" name="TextBox 16"/>
          <p:cNvSpPr txBox="1"/>
          <p:nvPr/>
        </p:nvSpPr>
        <p:spPr>
          <a:xfrm>
            <a:off x="238125" y="3777870"/>
            <a:ext cx="4259240" cy="3046988"/>
          </a:xfrm>
          <a:prstGeom prst="rect">
            <a:avLst/>
          </a:prstGeom>
          <a:noFill/>
        </p:spPr>
        <p:txBody>
          <a:bodyPr wrap="square" rtlCol="0">
            <a:spAutoFit/>
          </a:bodyPr>
          <a:lstStyle/>
          <a:p>
            <a:pPr algn="just"/>
            <a:r>
              <a:rPr lang="en-IN" sz="1200" dirty="0" smtClean="0"/>
              <a:t>Veer </a:t>
            </a:r>
            <a:r>
              <a:rPr lang="en-IN" sz="1200" dirty="0" err="1" smtClean="0"/>
              <a:t>Surendra</a:t>
            </a:r>
            <a:r>
              <a:rPr lang="en-IN" sz="1200" dirty="0" smtClean="0"/>
              <a:t> Sai University of Technology (VSSUT), </a:t>
            </a:r>
            <a:r>
              <a:rPr lang="en-IN" sz="1200" dirty="0" err="1" smtClean="0"/>
              <a:t>Burla</a:t>
            </a:r>
            <a:r>
              <a:rPr lang="en-IN" sz="1200" dirty="0" smtClean="0"/>
              <a:t> was formed by Odisha Act 9 of 2009 by converting University College of Engineering (UCE), </a:t>
            </a:r>
            <a:r>
              <a:rPr lang="en-IN" sz="1200" dirty="0" err="1" smtClean="0"/>
              <a:t>Burla</a:t>
            </a:r>
            <a:r>
              <a:rPr lang="en-IN" sz="1200" dirty="0" smtClean="0"/>
              <a:t> to a non-affiliating Unitary State University and came into force from 1st day of July 2009. The University has eleven departments covering all the major engineering, science and humanities disciplines, offering B. Tech, B. Arch, M. Tech, M. </a:t>
            </a:r>
            <a:r>
              <a:rPr lang="en-IN" sz="1200" dirty="0" err="1" smtClean="0"/>
              <a:t>Sc</a:t>
            </a:r>
            <a:r>
              <a:rPr lang="en-IN" sz="1200" dirty="0" smtClean="0"/>
              <a:t> and Ph. D programmes. It is situated very close to one of the longest earthen dam in the world known as </a:t>
            </a:r>
            <a:r>
              <a:rPr lang="en-IN" sz="1200" dirty="0" err="1" smtClean="0"/>
              <a:t>Hirakud</a:t>
            </a:r>
            <a:r>
              <a:rPr lang="en-IN" sz="1200" dirty="0" smtClean="0"/>
              <a:t> Dam. Apart from VSSUT, several renowned educational institutions like </a:t>
            </a:r>
            <a:r>
              <a:rPr lang="en-IN" sz="1200" dirty="0" err="1" smtClean="0"/>
              <a:t>Sambalpur</a:t>
            </a:r>
            <a:r>
              <a:rPr lang="en-IN" sz="1200" dirty="0" smtClean="0"/>
              <a:t> University and VIMSAR exist in </a:t>
            </a:r>
            <a:r>
              <a:rPr lang="en-IN" sz="1200" dirty="0" err="1" smtClean="0"/>
              <a:t>Burla</a:t>
            </a:r>
            <a:r>
              <a:rPr lang="en-IN" sz="1200" dirty="0" smtClean="0"/>
              <a:t>, small town in the district of </a:t>
            </a:r>
            <a:r>
              <a:rPr lang="en-IN" sz="1200" dirty="0" err="1" smtClean="0"/>
              <a:t>Sambalpur</a:t>
            </a:r>
            <a:r>
              <a:rPr lang="en-IN" sz="1200" dirty="0" smtClean="0"/>
              <a:t>. </a:t>
            </a:r>
            <a:r>
              <a:rPr lang="en-IN" sz="1200" dirty="0" err="1" smtClean="0"/>
              <a:t>Burla</a:t>
            </a:r>
            <a:r>
              <a:rPr lang="en-IN" sz="1200" dirty="0" smtClean="0"/>
              <a:t> is not only a educational hub but also a industrial township in the western Odisha containing two reputed industries like MCL and HINDALCO. It is well connected by railway network to the rest of India via </a:t>
            </a:r>
            <a:r>
              <a:rPr lang="en-IN" sz="1200" dirty="0" err="1" smtClean="0"/>
              <a:t>Sambalpur</a:t>
            </a:r>
            <a:r>
              <a:rPr lang="en-IN" sz="1200" dirty="0" smtClean="0"/>
              <a:t>. The VSSUT campus is about 10 </a:t>
            </a:r>
            <a:r>
              <a:rPr lang="en-IN" sz="1200" dirty="0" err="1" smtClean="0"/>
              <a:t>kms</a:t>
            </a:r>
            <a:r>
              <a:rPr lang="en-IN" sz="1200" dirty="0" smtClean="0"/>
              <a:t> from </a:t>
            </a:r>
            <a:r>
              <a:rPr lang="en-IN" sz="1200" dirty="0" err="1" smtClean="0"/>
              <a:t>Sambalpur</a:t>
            </a:r>
            <a:r>
              <a:rPr lang="en-IN" sz="1200" dirty="0" smtClean="0"/>
              <a:t> railway station.</a:t>
            </a:r>
            <a:endParaRPr lang="en-IN" sz="1200" dirty="0"/>
          </a:p>
        </p:txBody>
      </p:sp>
      <p:pic>
        <p:nvPicPr>
          <p:cNvPr id="19" name="Picture 18"/>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4794607" y="504825"/>
            <a:ext cx="659136" cy="659136"/>
          </a:xfrm>
          <a:prstGeom prst="rect">
            <a:avLst/>
          </a:prstGeom>
        </p:spPr>
      </p:pic>
    </p:spTree>
    <p:extLst>
      <p:ext uri="{BB962C8B-B14F-4D97-AF65-F5344CB8AC3E}">
        <p14:creationId xmlns="" xmlns:p14="http://schemas.microsoft.com/office/powerpoint/2010/main" val="7530507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0"/>
            <a:ext cx="9144000" cy="6858000"/>
          </a:xfrm>
          <a:prstGeom prst="rect">
            <a:avLst/>
          </a:prstGeom>
          <a:solidFill>
            <a:schemeClr val="accent1">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Rectangle 3"/>
          <p:cNvSpPr/>
          <p:nvPr/>
        </p:nvSpPr>
        <p:spPr>
          <a:xfrm>
            <a:off x="240092" y="88544"/>
            <a:ext cx="4314423" cy="66213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 name="Rectangle 4"/>
          <p:cNvSpPr/>
          <p:nvPr/>
        </p:nvSpPr>
        <p:spPr>
          <a:xfrm>
            <a:off x="4629149" y="114301"/>
            <a:ext cx="4314423" cy="6621351"/>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smtClean="0"/>
          </a:p>
          <a:p>
            <a:pPr algn="ctr"/>
            <a:endParaRPr lang="en-IN" dirty="0"/>
          </a:p>
          <a:p>
            <a:pPr algn="ctr"/>
            <a:endParaRPr lang="en-IN" dirty="0" smtClean="0"/>
          </a:p>
          <a:p>
            <a:pPr algn="ctr"/>
            <a:endParaRPr lang="en-IN" dirty="0"/>
          </a:p>
          <a:p>
            <a:pPr algn="ctr"/>
            <a:endParaRPr lang="en-IN" dirty="0" smtClean="0"/>
          </a:p>
          <a:p>
            <a:pPr algn="ctr"/>
            <a:endParaRPr lang="en-IN" dirty="0"/>
          </a:p>
          <a:p>
            <a:pPr algn="ctr"/>
            <a:endParaRPr lang="en-IN" dirty="0" smtClean="0"/>
          </a:p>
          <a:p>
            <a:pPr algn="ctr"/>
            <a:endParaRPr lang="en-IN" dirty="0"/>
          </a:p>
          <a:p>
            <a:pPr algn="ctr"/>
            <a:endParaRPr lang="en-IN" dirty="0" smtClean="0"/>
          </a:p>
          <a:p>
            <a:pPr algn="ctr"/>
            <a:endParaRPr lang="en-IN" dirty="0"/>
          </a:p>
          <a:p>
            <a:pPr algn="ctr"/>
            <a:endParaRPr lang="en-IN" dirty="0" smtClean="0"/>
          </a:p>
          <a:p>
            <a:pPr algn="ctr"/>
            <a:endParaRPr lang="en-IN" dirty="0"/>
          </a:p>
        </p:txBody>
      </p:sp>
      <p:sp>
        <p:nvSpPr>
          <p:cNvPr id="12" name="Rectangle 11"/>
          <p:cNvSpPr/>
          <p:nvPr/>
        </p:nvSpPr>
        <p:spPr>
          <a:xfrm>
            <a:off x="257175" y="200025"/>
            <a:ext cx="4278290" cy="285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N" dirty="0" smtClean="0"/>
              <a:t>Organizers</a:t>
            </a:r>
            <a:endParaRPr lang="en-IN" dirty="0"/>
          </a:p>
        </p:txBody>
      </p:sp>
      <p:sp>
        <p:nvSpPr>
          <p:cNvPr id="13" name="TextBox 12"/>
          <p:cNvSpPr txBox="1"/>
          <p:nvPr/>
        </p:nvSpPr>
        <p:spPr>
          <a:xfrm>
            <a:off x="276225" y="504828"/>
            <a:ext cx="3566432" cy="4970591"/>
          </a:xfrm>
          <a:prstGeom prst="rect">
            <a:avLst/>
          </a:prstGeom>
          <a:noFill/>
        </p:spPr>
        <p:txBody>
          <a:bodyPr wrap="square" rtlCol="0">
            <a:spAutoFit/>
          </a:bodyPr>
          <a:lstStyle/>
          <a:p>
            <a:r>
              <a:rPr lang="en-IN" sz="1200" b="1" dirty="0" smtClean="0"/>
              <a:t>Patron</a:t>
            </a:r>
          </a:p>
          <a:p>
            <a:r>
              <a:rPr lang="en-IN" sz="1200" dirty="0" smtClean="0"/>
              <a:t>Prof. E. </a:t>
            </a:r>
            <a:r>
              <a:rPr lang="en-IN" sz="1200" dirty="0" err="1" smtClean="0"/>
              <a:t>Saibaba</a:t>
            </a:r>
            <a:r>
              <a:rPr lang="en-IN" sz="1200" dirty="0" smtClean="0"/>
              <a:t> Reddy, Vice Chancellor</a:t>
            </a:r>
          </a:p>
          <a:p>
            <a:r>
              <a:rPr lang="en-IN" sz="1200" b="1" dirty="0" smtClean="0"/>
              <a:t>Advisory Committee</a:t>
            </a:r>
          </a:p>
          <a:p>
            <a:r>
              <a:rPr lang="en-IN" sz="1100" dirty="0" smtClean="0"/>
              <a:t>Prof. P K </a:t>
            </a:r>
            <a:r>
              <a:rPr lang="en-IN" sz="1100" dirty="0" err="1" smtClean="0"/>
              <a:t>Hota</a:t>
            </a:r>
            <a:r>
              <a:rPr lang="en-IN" sz="1100" dirty="0" smtClean="0"/>
              <a:t>, Dean CDCE</a:t>
            </a:r>
          </a:p>
          <a:p>
            <a:r>
              <a:rPr lang="en-IN" sz="1100" dirty="0" smtClean="0"/>
              <a:t>Prof. S Panda, Coordinator, TEQIP-III</a:t>
            </a:r>
          </a:p>
          <a:p>
            <a:r>
              <a:rPr lang="en-IN" sz="1100" dirty="0" smtClean="0"/>
              <a:t>Prof. D </a:t>
            </a:r>
            <a:r>
              <a:rPr lang="en-IN" sz="1100" dirty="0" err="1" smtClean="0"/>
              <a:t>Mishra</a:t>
            </a:r>
            <a:r>
              <a:rPr lang="en-IN" sz="1100" dirty="0" smtClean="0"/>
              <a:t>, Dean Student Welfare</a:t>
            </a:r>
          </a:p>
          <a:p>
            <a:r>
              <a:rPr lang="en-IN" sz="1100" dirty="0" smtClean="0"/>
              <a:t>Prof. P K </a:t>
            </a:r>
            <a:r>
              <a:rPr lang="en-IN" sz="1100" dirty="0" err="1" smtClean="0"/>
              <a:t>Kar</a:t>
            </a:r>
            <a:r>
              <a:rPr lang="en-IN" sz="1100" dirty="0" smtClean="0"/>
              <a:t>, Dean Faculty and Planning</a:t>
            </a:r>
          </a:p>
          <a:p>
            <a:r>
              <a:rPr lang="en-IN" sz="1100" dirty="0" smtClean="0"/>
              <a:t>Prof. S K Swain, Dean PGSR</a:t>
            </a:r>
          </a:p>
          <a:p>
            <a:r>
              <a:rPr lang="en-IN" sz="1100" dirty="0" smtClean="0"/>
              <a:t>Prof. A N Nayak, Dean SRIC</a:t>
            </a:r>
          </a:p>
          <a:p>
            <a:r>
              <a:rPr lang="en-IN" sz="1100" dirty="0" smtClean="0"/>
              <a:t>Prof. P K Das, Dean Academics</a:t>
            </a:r>
          </a:p>
          <a:p>
            <a:r>
              <a:rPr lang="en-IN" sz="1200" b="1" dirty="0" smtClean="0"/>
              <a:t>Program Chair</a:t>
            </a:r>
            <a:endParaRPr lang="en-IN" sz="1200" b="1" dirty="0"/>
          </a:p>
          <a:p>
            <a:r>
              <a:rPr lang="en-IN" sz="1200" dirty="0" err="1"/>
              <a:t>Dr.</a:t>
            </a:r>
            <a:r>
              <a:rPr lang="en-IN" sz="1200" dirty="0"/>
              <a:t> Rakesh </a:t>
            </a:r>
            <a:r>
              <a:rPr lang="en-IN" sz="1200" dirty="0" err="1"/>
              <a:t>Mohanty</a:t>
            </a:r>
            <a:r>
              <a:rPr lang="en-IN" sz="1200" dirty="0"/>
              <a:t>, HOD </a:t>
            </a:r>
            <a:r>
              <a:rPr lang="en-IN" sz="1200" dirty="0" smtClean="0"/>
              <a:t>CSE</a:t>
            </a:r>
          </a:p>
          <a:p>
            <a:r>
              <a:rPr lang="en-IN" sz="1200" b="1" dirty="0" smtClean="0"/>
              <a:t>Convener</a:t>
            </a:r>
            <a:endParaRPr lang="en-IN" sz="1200" b="1" dirty="0"/>
          </a:p>
          <a:p>
            <a:r>
              <a:rPr lang="en-IN" sz="1200" dirty="0" err="1"/>
              <a:t>Dr.</a:t>
            </a:r>
            <a:r>
              <a:rPr lang="en-IN" sz="1200" dirty="0"/>
              <a:t> Santosh Kumar </a:t>
            </a:r>
            <a:r>
              <a:rPr lang="en-IN" sz="1200" dirty="0" err="1" smtClean="0"/>
              <a:t>Majhi</a:t>
            </a:r>
            <a:endParaRPr lang="en-IN" sz="1200" dirty="0" smtClean="0"/>
          </a:p>
          <a:p>
            <a:r>
              <a:rPr lang="en-IN" sz="1200" dirty="0" smtClean="0"/>
              <a:t>Mr. </a:t>
            </a:r>
            <a:r>
              <a:rPr lang="en-IN" sz="1200" dirty="0" err="1" smtClean="0"/>
              <a:t>Sujaya</a:t>
            </a:r>
            <a:r>
              <a:rPr lang="en-IN" sz="1200" dirty="0" smtClean="0"/>
              <a:t> Kumar </a:t>
            </a:r>
            <a:r>
              <a:rPr lang="en-IN" sz="1200" dirty="0" err="1" smtClean="0"/>
              <a:t>Sathua</a:t>
            </a:r>
            <a:endParaRPr lang="en-IN" sz="1200" dirty="0"/>
          </a:p>
          <a:p>
            <a:r>
              <a:rPr lang="en-IN" sz="1200" b="1" dirty="0"/>
              <a:t>Organizing Committee</a:t>
            </a:r>
          </a:p>
          <a:p>
            <a:r>
              <a:rPr lang="en-IN" sz="1200" dirty="0" err="1"/>
              <a:t>Prof.</a:t>
            </a:r>
            <a:r>
              <a:rPr lang="en-IN" sz="1200" dirty="0"/>
              <a:t> A K </a:t>
            </a:r>
            <a:r>
              <a:rPr lang="en-IN" sz="1200" dirty="0" err="1"/>
              <a:t>Rath</a:t>
            </a:r>
            <a:endParaRPr lang="en-IN" sz="1200" dirty="0"/>
          </a:p>
          <a:p>
            <a:r>
              <a:rPr lang="en-IN" sz="1200" dirty="0" smtClean="0"/>
              <a:t>Dr</a:t>
            </a:r>
            <a:r>
              <a:rPr lang="en-IN" sz="1200" dirty="0"/>
              <a:t>. M R </a:t>
            </a:r>
            <a:r>
              <a:rPr lang="en-IN" sz="1200" dirty="0" err="1"/>
              <a:t>Kabat</a:t>
            </a:r>
            <a:endParaRPr lang="en-IN" sz="1200" dirty="0"/>
          </a:p>
          <a:p>
            <a:r>
              <a:rPr lang="en-IN" sz="1200" dirty="0" err="1"/>
              <a:t>Dr.</a:t>
            </a:r>
            <a:r>
              <a:rPr lang="en-IN" sz="1200" dirty="0"/>
              <a:t> S </a:t>
            </a:r>
            <a:r>
              <a:rPr lang="en-IN" sz="1200" dirty="0" err="1" smtClean="0"/>
              <a:t>Panigrahi</a:t>
            </a:r>
            <a:endParaRPr lang="en-IN" sz="1200" dirty="0" smtClean="0"/>
          </a:p>
          <a:p>
            <a:r>
              <a:rPr lang="en-IN" sz="1200" dirty="0" smtClean="0"/>
              <a:t>Dr. S Das</a:t>
            </a:r>
            <a:endParaRPr lang="en-IN" sz="1200" dirty="0"/>
          </a:p>
          <a:p>
            <a:r>
              <a:rPr lang="en-IN" sz="1200" dirty="0"/>
              <a:t>Mr. S P </a:t>
            </a:r>
            <a:r>
              <a:rPr lang="en-IN" sz="1200" dirty="0" err="1" smtClean="0"/>
              <a:t>Sahoo</a:t>
            </a:r>
            <a:endParaRPr lang="en-IN" sz="1200" dirty="0" smtClean="0"/>
          </a:p>
          <a:p>
            <a:r>
              <a:rPr lang="en-IN" sz="1200" dirty="0" smtClean="0"/>
              <a:t>Dr. S K Panda</a:t>
            </a:r>
            <a:endParaRPr lang="en-IN" sz="1200" dirty="0"/>
          </a:p>
          <a:p>
            <a:r>
              <a:rPr lang="en-IN" sz="1200" dirty="0" smtClean="0"/>
              <a:t>Dr</a:t>
            </a:r>
            <a:r>
              <a:rPr lang="en-IN" sz="1200" dirty="0"/>
              <a:t>. S K </a:t>
            </a:r>
            <a:r>
              <a:rPr lang="en-IN" sz="1200" dirty="0" err="1" smtClean="0"/>
              <a:t>Majhi</a:t>
            </a:r>
            <a:endParaRPr lang="en-IN" sz="1200" dirty="0" smtClean="0"/>
          </a:p>
          <a:p>
            <a:r>
              <a:rPr lang="en-IN" sz="1200" dirty="0" smtClean="0"/>
              <a:t>Mr. S </a:t>
            </a:r>
            <a:r>
              <a:rPr lang="en-IN" sz="1200" dirty="0" err="1" smtClean="0"/>
              <a:t>Srichandan</a:t>
            </a:r>
            <a:endParaRPr lang="en-IN" sz="1200" dirty="0"/>
          </a:p>
          <a:p>
            <a:r>
              <a:rPr lang="en-IN" sz="1200" dirty="0"/>
              <a:t>Ms. S K </a:t>
            </a:r>
            <a:r>
              <a:rPr lang="en-IN" sz="1200" dirty="0" err="1"/>
              <a:t>Behera</a:t>
            </a:r>
            <a:endParaRPr lang="en-IN" sz="1200" dirty="0"/>
          </a:p>
          <a:p>
            <a:r>
              <a:rPr lang="en-IN" sz="1200" dirty="0" smtClean="0"/>
              <a:t>Ms</a:t>
            </a:r>
            <a:r>
              <a:rPr lang="en-IN" sz="1200" dirty="0"/>
              <a:t>. A </a:t>
            </a:r>
            <a:r>
              <a:rPr lang="en-IN" sz="1200" dirty="0" smtClean="0"/>
              <a:t>Dash</a:t>
            </a:r>
          </a:p>
          <a:p>
            <a:endParaRPr lang="en-IN" sz="1200" dirty="0"/>
          </a:p>
        </p:txBody>
      </p:sp>
      <p:sp>
        <p:nvSpPr>
          <p:cNvPr id="19" name="Rectangle 18"/>
          <p:cNvSpPr/>
          <p:nvPr/>
        </p:nvSpPr>
        <p:spPr>
          <a:xfrm>
            <a:off x="4647215" y="200025"/>
            <a:ext cx="4278290" cy="285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N" dirty="0" smtClean="0"/>
              <a:t>Registration Form</a:t>
            </a:r>
            <a:endParaRPr lang="en-IN" dirty="0"/>
          </a:p>
        </p:txBody>
      </p:sp>
      <p:sp>
        <p:nvSpPr>
          <p:cNvPr id="25" name="TextBox 24"/>
          <p:cNvSpPr txBox="1"/>
          <p:nvPr/>
        </p:nvSpPr>
        <p:spPr>
          <a:xfrm>
            <a:off x="235977" y="5553621"/>
            <a:ext cx="4259240" cy="738664"/>
          </a:xfrm>
          <a:prstGeom prst="rect">
            <a:avLst/>
          </a:prstGeom>
          <a:noFill/>
        </p:spPr>
        <p:txBody>
          <a:bodyPr wrap="square" rtlCol="0">
            <a:spAutoFit/>
          </a:bodyPr>
          <a:lstStyle/>
          <a:p>
            <a:pPr algn="just"/>
            <a:r>
              <a:rPr lang="en-IN" sz="1400" dirty="0" smtClean="0"/>
              <a:t>The registration is free of cost. The filled application has to be submitted at office of Head, CSE on or before 24</a:t>
            </a:r>
            <a:r>
              <a:rPr lang="en-IN" sz="1400" baseline="30000" dirty="0" smtClean="0"/>
              <a:t>th</a:t>
            </a:r>
            <a:r>
              <a:rPr lang="en-IN" sz="1400" dirty="0" smtClean="0"/>
              <a:t> Nov 2017. </a:t>
            </a:r>
            <a:endParaRPr lang="en-IN" sz="1400" dirty="0"/>
          </a:p>
        </p:txBody>
      </p:sp>
      <p:sp>
        <p:nvSpPr>
          <p:cNvPr id="27" name="Rectangle 26"/>
          <p:cNvSpPr/>
          <p:nvPr/>
        </p:nvSpPr>
        <p:spPr>
          <a:xfrm>
            <a:off x="267906" y="5271775"/>
            <a:ext cx="4278290" cy="285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IN" dirty="0" smtClean="0"/>
              <a:t>Registration</a:t>
            </a:r>
            <a:endParaRPr lang="en-IN" dirty="0"/>
          </a:p>
        </p:txBody>
      </p:sp>
      <p:sp>
        <p:nvSpPr>
          <p:cNvPr id="14" name="TextBox 13"/>
          <p:cNvSpPr txBox="1"/>
          <p:nvPr/>
        </p:nvSpPr>
        <p:spPr>
          <a:xfrm>
            <a:off x="4906032" y="646718"/>
            <a:ext cx="3566432" cy="5509200"/>
          </a:xfrm>
          <a:prstGeom prst="rect">
            <a:avLst/>
          </a:prstGeom>
          <a:noFill/>
        </p:spPr>
        <p:txBody>
          <a:bodyPr wrap="square" rtlCol="0">
            <a:spAutoFit/>
          </a:bodyPr>
          <a:lstStyle/>
          <a:p>
            <a:pPr algn="ctr"/>
            <a:r>
              <a:rPr lang="en-IN" sz="1400" b="1" dirty="0" smtClean="0"/>
              <a:t>TEQIP-III</a:t>
            </a:r>
          </a:p>
          <a:p>
            <a:pPr algn="ctr"/>
            <a:r>
              <a:rPr lang="en-IN" sz="1200" b="1" dirty="0" smtClean="0"/>
              <a:t>Sponsored</a:t>
            </a:r>
          </a:p>
          <a:p>
            <a:pPr algn="ctr"/>
            <a:r>
              <a:rPr lang="en-IN" sz="1400" b="1" dirty="0" smtClean="0"/>
              <a:t>One Day Workshop on Professional Skills</a:t>
            </a:r>
          </a:p>
          <a:p>
            <a:pPr algn="ctr"/>
            <a:r>
              <a:rPr lang="en-IN" sz="1200" b="1" dirty="0" smtClean="0"/>
              <a:t>November 26, 2017</a:t>
            </a:r>
          </a:p>
          <a:p>
            <a:pPr algn="ctr"/>
            <a:r>
              <a:rPr lang="en-IN" sz="1200" b="1" dirty="0" smtClean="0"/>
              <a:t>Veer Surendra Sai University of Technology, Burla</a:t>
            </a:r>
          </a:p>
          <a:p>
            <a:pPr algn="ctr"/>
            <a:endParaRPr lang="en-IN" sz="1200" b="1" dirty="0" smtClean="0"/>
          </a:p>
          <a:p>
            <a:pPr algn="ctr"/>
            <a:r>
              <a:rPr lang="en-IN" sz="1200" b="1" dirty="0" smtClean="0"/>
              <a:t>Registration Form</a:t>
            </a:r>
          </a:p>
          <a:p>
            <a:endParaRPr lang="en-IN" sz="1200" b="1" dirty="0" smtClean="0"/>
          </a:p>
          <a:p>
            <a:r>
              <a:rPr lang="en-IN" sz="1200" b="1" dirty="0" smtClean="0"/>
              <a:t>NAME (in block letters)	:</a:t>
            </a:r>
          </a:p>
          <a:p>
            <a:endParaRPr lang="en-IN" sz="1200" b="1" dirty="0" smtClean="0"/>
          </a:p>
          <a:p>
            <a:r>
              <a:rPr lang="en-IN" sz="1200" b="1" dirty="0" smtClean="0"/>
              <a:t>Highest Qualification	:</a:t>
            </a:r>
          </a:p>
          <a:p>
            <a:endParaRPr lang="en-IN" sz="1200" b="1" dirty="0" smtClean="0"/>
          </a:p>
          <a:p>
            <a:r>
              <a:rPr lang="en-IN" sz="1200" b="1" dirty="0" smtClean="0"/>
              <a:t>Institute/Organization	:</a:t>
            </a:r>
          </a:p>
          <a:p>
            <a:endParaRPr lang="en-IN" sz="1200" b="1" dirty="0" smtClean="0"/>
          </a:p>
          <a:p>
            <a:r>
              <a:rPr lang="en-IN" sz="1200" b="1" dirty="0" smtClean="0"/>
              <a:t>Department		:</a:t>
            </a:r>
          </a:p>
          <a:p>
            <a:endParaRPr lang="en-IN" sz="1200" b="1" dirty="0" smtClean="0"/>
          </a:p>
          <a:p>
            <a:r>
              <a:rPr lang="en-IN" sz="1200" b="1" dirty="0" smtClean="0"/>
              <a:t>Designation for Faculty/Staff :</a:t>
            </a:r>
          </a:p>
          <a:p>
            <a:endParaRPr lang="en-IN" sz="1200" b="1" dirty="0" smtClean="0"/>
          </a:p>
          <a:p>
            <a:r>
              <a:rPr lang="en-IN" sz="1200" b="1" dirty="0" smtClean="0"/>
              <a:t>Correspondence Address	:</a:t>
            </a:r>
          </a:p>
          <a:p>
            <a:endParaRPr lang="en-IN" sz="1200" b="1" dirty="0" smtClean="0"/>
          </a:p>
          <a:p>
            <a:r>
              <a:rPr lang="en-IN" sz="1200" b="1" dirty="0" smtClean="0"/>
              <a:t>Mobile Number	: </a:t>
            </a:r>
          </a:p>
          <a:p>
            <a:r>
              <a:rPr lang="en-IN" sz="1200" b="1" dirty="0" smtClean="0"/>
              <a:t>Email		:</a:t>
            </a:r>
          </a:p>
          <a:p>
            <a:endParaRPr lang="en-IN" sz="1200" b="1" dirty="0" smtClean="0"/>
          </a:p>
          <a:p>
            <a:endParaRPr lang="en-IN" sz="1200" b="1" dirty="0" smtClean="0"/>
          </a:p>
          <a:p>
            <a:endParaRPr lang="en-IN" sz="1200" b="1" dirty="0" smtClean="0"/>
          </a:p>
          <a:p>
            <a:endParaRPr lang="en-IN" sz="1200" b="1" dirty="0" smtClean="0"/>
          </a:p>
          <a:p>
            <a:endParaRPr lang="en-IN" sz="1200" b="1" dirty="0" smtClean="0"/>
          </a:p>
          <a:p>
            <a:endParaRPr lang="en-IN" sz="1200" b="1" dirty="0" smtClean="0"/>
          </a:p>
          <a:p>
            <a:r>
              <a:rPr lang="en-IN" sz="1200" b="1" dirty="0" smtClean="0"/>
              <a:t>			Signature</a:t>
            </a:r>
            <a:endParaRPr lang="en-IN" sz="1200" b="1" dirty="0"/>
          </a:p>
        </p:txBody>
      </p:sp>
    </p:spTree>
    <p:extLst>
      <p:ext uri="{BB962C8B-B14F-4D97-AF65-F5344CB8AC3E}">
        <p14:creationId xmlns="" xmlns:p14="http://schemas.microsoft.com/office/powerpoint/2010/main" val="35930965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217</TotalTime>
  <Words>601</Words>
  <Application>Microsoft Office PowerPoint</Application>
  <PresentationFormat>Letter Paper (8.5x11 in)</PresentationFormat>
  <Paragraphs>96</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Slide 1</vt:lpstr>
      <vt:lpstr>Slide 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aa</cp:lastModifiedBy>
  <cp:revision>50</cp:revision>
  <cp:lastPrinted>2017-11-02T13:45:44Z</cp:lastPrinted>
  <dcterms:created xsi:type="dcterms:W3CDTF">2017-11-02T09:54:53Z</dcterms:created>
  <dcterms:modified xsi:type="dcterms:W3CDTF">2017-11-24T11:20:58Z</dcterms:modified>
</cp:coreProperties>
</file>